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61" r:id="rId6"/>
    <p:sldId id="262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112" y="1730403"/>
            <a:ext cx="5648623" cy="1204306"/>
          </a:xfrm>
        </p:spPr>
        <p:txBody>
          <a:bodyPr/>
          <a:lstStyle/>
          <a:p>
            <a:r>
              <a:rPr lang="ru-RU" dirty="0"/>
              <a:t>Что такое ПМПК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9779" cy="36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Разъяснение для родителей: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Что такое ПМПК? Зачем проходить ПМПК?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368752" cy="3937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ПМПК</a:t>
            </a:r>
            <a:r>
              <a:rPr lang="ru-RU" dirty="0">
                <a:solidFill>
                  <a:srgbClr val="7030A0"/>
                </a:solidFill>
              </a:rPr>
              <a:t> – это психолого-медико-педагогическая комиссия, в ходе которой происходит комплексное обследование </a:t>
            </a:r>
            <a:r>
              <a:rPr lang="ru-RU" dirty="0" err="1">
                <a:solidFill>
                  <a:srgbClr val="7030A0"/>
                </a:solidFill>
              </a:rPr>
              <a:t>психоречевого</a:t>
            </a:r>
            <a:r>
              <a:rPr lang="ru-RU" dirty="0">
                <a:solidFill>
                  <a:srgbClr val="7030A0"/>
                </a:solidFill>
              </a:rPr>
              <a:t> развития ребенка специалистами разного профиля. Как правило, это учитель-логопед, педагог-психолог, учитель-дефектолог, социальный педагог.</a:t>
            </a:r>
          </a:p>
        </p:txBody>
      </p:sp>
    </p:spTree>
    <p:extLst>
      <p:ext uri="{BB962C8B-B14F-4D97-AF65-F5344CB8AC3E}">
        <p14:creationId xmlns:p14="http://schemas.microsoft.com/office/powerpoint/2010/main" val="12884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Цель ПМПК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dirty="0">
                <a:solidFill>
                  <a:srgbClr val="7030A0"/>
                </a:solidFill>
              </a:rPr>
              <a:t>       своевременное выявление детей, имеющих особенности в физическом, психическом развитии и поведенческие отклонения. Комиссия нужна детям, которые нуждаются в специальной помощи в рамках действующей системы образования.</a:t>
            </a:r>
          </a:p>
          <a:p>
            <a:r>
              <a:rPr lang="ru-RU" b="0" dirty="0">
                <a:solidFill>
                  <a:srgbClr val="7030A0"/>
                </a:solidFill>
              </a:rPr>
              <a:t>       По результатам прохождения ПМПК выбирается образовательная организация для обучения ребенка (может ли ребёнок учиться в обычной группе или есть потребность в коррекционной); может быть организовано обучение на дому; организуются специальные условия обучения ребенка; решаются вопросы о потребности в дополнительных занятиях (с логопедом, психологом); определяется вид адаптированной образовательной программы (при необходимости).</a:t>
            </a:r>
          </a:p>
          <a:p>
            <a:r>
              <a:rPr lang="ru-RU" b="0" dirty="0">
                <a:solidFill>
                  <a:srgbClr val="7030A0"/>
                </a:solidFill>
              </a:rPr>
              <a:t>       Без заключения ПМПК у образовательной организации мало ресурсов для организации эффективного обучения ребёнка, который нуждается в специальном подходе.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5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Почему важно вовремя проходить ПМПК?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0" dirty="0">
              <a:solidFill>
                <a:srgbClr val="7030A0"/>
              </a:solidFill>
            </a:endParaRPr>
          </a:p>
          <a:p>
            <a:endParaRPr lang="ru-RU" b="0" dirty="0">
              <a:solidFill>
                <a:srgbClr val="7030A0"/>
              </a:solidFill>
            </a:endParaRPr>
          </a:p>
          <a:p>
            <a:endParaRPr lang="ru-RU" b="0" dirty="0">
              <a:solidFill>
                <a:srgbClr val="7030A0"/>
              </a:solidFill>
            </a:endParaRPr>
          </a:p>
          <a:p>
            <a:r>
              <a:rPr lang="ru-RU" b="0" dirty="0">
                <a:solidFill>
                  <a:srgbClr val="7030A0"/>
                </a:solidFill>
              </a:rPr>
              <a:t>       Во-первых, для того, чтобы вовремя оказать своему ребенку необходимую специальную помощь. Поэтому при первых признаках трудностей в развитии малыша или трудностей обучения  важно пройти комплексное психолого-педагогическое и медицинское обследование и понять причину этих трудностей. Упущенное время назад не вернуть, и никакие консультации, развивающие занятия, и даже смена образовательной программы иногда не могут коренным образом изменить  жизнь ребёнка и его учёбу к лучшему.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34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6" y="692696"/>
            <a:ext cx="5356120" cy="40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0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82" y="232446"/>
            <a:ext cx="6411325" cy="480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F82A0A-02BC-41F7-8700-1E3550B46981}"/>
              </a:ext>
            </a:extLst>
          </p:cNvPr>
          <p:cNvSpPr/>
          <p:nvPr/>
        </p:nvSpPr>
        <p:spPr>
          <a:xfrm>
            <a:off x="6084168" y="4437112"/>
            <a:ext cx="15841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2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       </a:t>
            </a:r>
            <a:r>
              <a:rPr lang="ru-RU" b="0" dirty="0">
                <a:solidFill>
                  <a:srgbClr val="7030A0"/>
                </a:solidFill>
              </a:rPr>
              <a:t>Заключение ПМПК – прежде всего,</a:t>
            </a:r>
            <a:r>
              <a:rPr lang="ru-RU" b="0" i="1" dirty="0">
                <a:solidFill>
                  <a:srgbClr val="7030A0"/>
                </a:solidFill>
              </a:rPr>
              <a:t> </a:t>
            </a:r>
            <a:r>
              <a:rPr lang="ru-RU" i="1" dirty="0">
                <a:solidFill>
                  <a:srgbClr val="7030A0"/>
                </a:solidFill>
              </a:rPr>
              <a:t>руководство к действию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b="0" dirty="0">
                <a:solidFill>
                  <a:srgbClr val="7030A0"/>
                </a:solidFill>
              </a:rPr>
              <a:t>родителей, и документ, обязательный к исполнению образовательной организацией. Это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i="1" dirty="0">
                <a:solidFill>
                  <a:srgbClr val="7030A0"/>
                </a:solidFill>
              </a:rPr>
              <a:t>возможность</a:t>
            </a:r>
            <a:r>
              <a:rPr lang="ru-RU" b="0" dirty="0">
                <a:solidFill>
                  <a:srgbClr val="7030A0"/>
                </a:solidFill>
              </a:rPr>
              <a:t> для ребенка, нуждающегося в специальных условиях развития и обучения, получить необходимую помощь специалистов. </a:t>
            </a:r>
            <a:r>
              <a:rPr lang="ru-RU" i="1" dirty="0">
                <a:solidFill>
                  <a:srgbClr val="7030A0"/>
                </a:solidFill>
              </a:rPr>
              <a:t>А насколько эта помощь будет вовремя – зависит от Вас, дорогие родители!</a:t>
            </a:r>
            <a:endParaRPr lang="ru-RU" b="0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       Если родители не следуют рекомендациям ПМПК, а у ребёнка сохраняются проблемы с обучаемостью или поведением, то образовательная организация может поставить вопрос о том, что родители действуют не в интересах ребёнка и привлечь органы опеки. Родитель несёт ответственность за необеспечение процесса обучения ребёнка!</a:t>
            </a:r>
            <a:endParaRPr lang="ru-RU" b="0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           ПМПК действует только в интересах ребенка и его благополучия!</a:t>
            </a:r>
            <a:endParaRPr lang="ru-RU" b="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7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76064"/>
          </a:xfrm>
        </p:spPr>
        <p:txBody>
          <a:bodyPr/>
          <a:lstStyle/>
          <a:p>
            <a:pPr algn="ctr"/>
            <a:r>
              <a:rPr lang="ru-RU" sz="2000" dirty="0"/>
              <a:t>Адреса ПМПК в  городе Астана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№1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</a:t>
            </a:r>
            <a:r>
              <a:rPr lang="ru-RU" sz="1400" dirty="0" err="1">
                <a:solidFill>
                  <a:srgbClr val="7030A0"/>
                </a:solidFill>
              </a:rPr>
              <a:t>Майкайын</a:t>
            </a:r>
            <a:r>
              <a:rPr lang="ru-RU" sz="1400" dirty="0">
                <a:solidFill>
                  <a:srgbClr val="7030A0"/>
                </a:solidFill>
              </a:rPr>
              <a:t> 1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№2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Челюскинцев  29\1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№3 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Чингиза Айтматова  41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№4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Кошек батыр 7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№5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</a:t>
            </a:r>
            <a:r>
              <a:rPr lang="ru-RU" sz="1400" dirty="0" err="1">
                <a:solidFill>
                  <a:srgbClr val="7030A0"/>
                </a:solidFill>
              </a:rPr>
              <a:t>Кайым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Мухаметжанов</a:t>
            </a:r>
            <a:r>
              <a:rPr lang="ru-RU" sz="1400" dirty="0">
                <a:solidFill>
                  <a:srgbClr val="7030A0"/>
                </a:solidFill>
              </a:rPr>
              <a:t>  28Б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№6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</a:t>
            </a:r>
            <a:r>
              <a:rPr lang="ru-RU" sz="1400" dirty="0" err="1">
                <a:solidFill>
                  <a:srgbClr val="7030A0"/>
                </a:solidFill>
              </a:rPr>
              <a:t>Шангерей</a:t>
            </a:r>
            <a:r>
              <a:rPr lang="ru-RU" sz="1400" dirty="0">
                <a:solidFill>
                  <a:srgbClr val="7030A0"/>
                </a:solidFill>
              </a:rPr>
              <a:t>  </a:t>
            </a:r>
            <a:r>
              <a:rPr lang="ru-RU" sz="1400" dirty="0" err="1">
                <a:solidFill>
                  <a:srgbClr val="7030A0"/>
                </a:solidFill>
              </a:rPr>
              <a:t>Бокеев</a:t>
            </a:r>
            <a:r>
              <a:rPr lang="ru-RU" sz="1400" dirty="0">
                <a:solidFill>
                  <a:srgbClr val="7030A0"/>
                </a:solidFill>
              </a:rPr>
              <a:t>  50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№7</a:t>
            </a:r>
          </a:p>
          <a:p>
            <a:r>
              <a:rPr lang="ru-RU" sz="1400" dirty="0" err="1">
                <a:solidFill>
                  <a:srgbClr val="7030A0"/>
                </a:solidFill>
              </a:rPr>
              <a:t>Проспек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Улы</a:t>
            </a:r>
            <a:r>
              <a:rPr lang="ru-RU" sz="1400" dirty="0">
                <a:solidFill>
                  <a:srgbClr val="7030A0"/>
                </a:solidFill>
              </a:rPr>
              <a:t> Дала 73\1</a:t>
            </a:r>
          </a:p>
          <a:p>
            <a:r>
              <a:rPr lang="ru-RU" sz="1400" dirty="0">
                <a:solidFill>
                  <a:srgbClr val="7030A0"/>
                </a:solidFill>
              </a:rPr>
              <a:t>Психолого-Медико-Педагогическая Консультация №8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Улица Ахмета </a:t>
            </a:r>
            <a:r>
              <a:rPr lang="ru-RU" sz="1400" dirty="0" err="1">
                <a:solidFill>
                  <a:srgbClr val="7030A0"/>
                </a:solidFill>
              </a:rPr>
              <a:t>Байтурсынова</a:t>
            </a:r>
            <a:r>
              <a:rPr lang="ru-RU" sz="1400" dirty="0">
                <a:solidFill>
                  <a:srgbClr val="7030A0"/>
                </a:solidFill>
              </a:rPr>
              <a:t> 41 блок 2</a:t>
            </a:r>
          </a:p>
          <a:p>
            <a:endParaRPr lang="ru-RU" sz="1400" b="0" dirty="0"/>
          </a:p>
          <a:p>
            <a:endParaRPr lang="ru-RU" sz="1400" b="0" dirty="0"/>
          </a:p>
          <a:p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76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</TotalTime>
  <Words>424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Franklin Gothic Medium</vt:lpstr>
      <vt:lpstr>Wingdings</vt:lpstr>
      <vt:lpstr>Углы</vt:lpstr>
      <vt:lpstr>Что такое ПМПК</vt:lpstr>
      <vt:lpstr>Разъяснение для родителей: Что такое ПМПК? Зачем проходить ПМПК? </vt:lpstr>
      <vt:lpstr>Цель ПМПК </vt:lpstr>
      <vt:lpstr>  Почему важно вовремя проходить ПМПК?  </vt:lpstr>
      <vt:lpstr>Презентация PowerPoint</vt:lpstr>
      <vt:lpstr>Презентация PowerPoint</vt:lpstr>
      <vt:lpstr>Презентация PowerPoint</vt:lpstr>
      <vt:lpstr>Адреса ПМПК в  городе Астана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Разъяснение для родителей: Что такое ПМПК? Зачем проходить ПМПК? </dc:title>
  <dc:creator>User</dc:creator>
  <cp:lastModifiedBy>Алина  Боровик</cp:lastModifiedBy>
  <cp:revision>6</cp:revision>
  <dcterms:created xsi:type="dcterms:W3CDTF">2024-03-18T07:19:25Z</dcterms:created>
  <dcterms:modified xsi:type="dcterms:W3CDTF">2024-03-18T12:02:33Z</dcterms:modified>
</cp:coreProperties>
</file>