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15212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Психологическая готовность к школе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96944" cy="4752528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-ребенок знает основные цвета, может правильно различать тяжесть предметов, хорошо воспринимает предмет в целом, выделяет основные части и соотносит их между собой, умеет находить схожие и отличительные признаки предметов;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 ребенка достаточно развита произвольная память: он умеет ставить цель запомнить что-либо и свободно  применяет способы запоминания: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-развивается произвольное внимание, он умеет выполнять что-либо по инструкции на протяжении определенного времени. Можно продуктивно заниматься одним и тем же делом в течении 20 и более минут.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 ребенка достаточно большой словарный запас. Его речь отличается употреблением слов, связанных с движением и деятельностью, увеличением количества обобщающих слов, становится связной, логичной.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 ребенка поступающего в школу, воображение нуждается в опоре на предмет в меньшей степени, чем                                                       на предыдущих этапах развития. Оно переходит во внутреннюю деятельность, которая проявляется в словесном творчестве ( считалки, дразнилки, стихи) в создании рисунков, лепке и т.д.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 ребенка уже сформированы пространственные отношения: он может правильно определить положение предмета в пространстве (над-под, впереди-сзади, ниже-выше, слева-справа), правильно выделить такие отношения, как «уже-шире», «больше-меньше», «короче-длиннее». К поступлению в школе ребенок уже воспринимает время, как категорию, которую нельзя вернуть или ускорить.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52549"/>
            <a:ext cx="2088232" cy="186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590" y="116632"/>
            <a:ext cx="122413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429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Психологическая готовность к школе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 готовность к школе</dc:title>
  <dc:creator>User</dc:creator>
  <cp:lastModifiedBy>Certified Windows</cp:lastModifiedBy>
  <cp:revision>5</cp:revision>
  <dcterms:created xsi:type="dcterms:W3CDTF">2024-03-18T11:45:50Z</dcterms:created>
  <dcterms:modified xsi:type="dcterms:W3CDTF">2024-03-18T12:29:33Z</dcterms:modified>
</cp:coreProperties>
</file>